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0" r:id="rId3"/>
    <p:sldId id="265" r:id="rId4"/>
    <p:sldId id="266" r:id="rId5"/>
    <p:sldId id="268" r:id="rId6"/>
    <p:sldId id="26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2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10ED-9C2B-4EDA-87AB-B63184EDB160}" type="datetimeFigureOut">
              <a:rPr lang="en-US" smtClean="0"/>
              <a:t>9/26/2015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750" y="78146"/>
            <a:ext cx="1152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Myriad Pro Light" panose="020B0403030403020204" pitchFamily="34" charset="0"/>
              </a:rPr>
              <a:t>The Power of PowerShell</a:t>
            </a:r>
            <a:endParaRPr lang="en-US" sz="4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4000" y="1931123"/>
            <a:ext cx="7823200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PowerShell MVP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Consultant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rgbClr val="333333"/>
                </a:solidFill>
                <a:latin typeface="Myriad Pro Light" panose="020B0403030403020204" pitchFamily="34" charset="0"/>
              </a:rPr>
              <a:t>Pluralsight</a:t>
            </a: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 </a:t>
            </a:r>
            <a:r>
              <a:rPr lang="en-IN" sz="3200" dirty="0" smtClean="0">
                <a:solidFill>
                  <a:srgbClr val="333333"/>
                </a:solidFill>
                <a:latin typeface="Myriad Pro Light" panose="020B0403030403020204" pitchFamily="34" charset="0"/>
              </a:rPr>
              <a:t>Author</a:t>
            </a:r>
            <a:endParaRPr lang="en-IN" sz="3200" dirty="0">
              <a:solidFill>
                <a:srgbClr val="333333"/>
              </a:solidFill>
              <a:latin typeface="Myriad Pro Light" panose="020B0403030403020204" pitchFamily="34" charset="0"/>
            </a:endParaRP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Freelance Writer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Blog: adamtheautomator.com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Twitter: @adbertram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9" y="2529857"/>
            <a:ext cx="2108754" cy="20062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Courier New"/>
                <a:cs typeface="Courier New"/>
              </a:rPr>
              <a:t>PS&gt;Whoami</a:t>
            </a:r>
            <a:endParaRPr lang="en-US" dirty="0">
              <a:solidFill>
                <a:srgbClr val="231F2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07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Automating Software Installs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7920318" cy="10789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Myriad Pro Light" panose="020B0403030403020204" pitchFamily="34" charset="0"/>
              </a:rPr>
              <a:t>Using PowerShell to deploy software</a:t>
            </a:r>
          </a:p>
          <a:p>
            <a:r>
              <a:rPr lang="en-US" smtClean="0">
                <a:latin typeface="Myriad Pro Light" panose="020B0403030403020204" pitchFamily="34" charset="0"/>
              </a:rPr>
              <a:t>Software deployment script and PowerShell module</a:t>
            </a:r>
            <a:endParaRPr lang="en-US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9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Myriad Pro Light" panose="020B0403030403020204" pitchFamily="34" charset="0"/>
              </a:rPr>
              <a:t>Well, There's Your Problem</a:t>
            </a:r>
            <a:endParaRPr lang="en-US" dirty="0">
              <a:solidFill>
                <a:srgbClr val="231F20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58" y="1905000"/>
            <a:ext cx="5202041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9" y="2694970"/>
            <a:ext cx="564154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panose="020B0403030403020204" pitchFamily="34" charset="0"/>
              </a:rPr>
              <a:t>Lack of Package Standardization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panose="020B0403030403020204" pitchFamily="34" charset="0"/>
              </a:rPr>
              <a:t>Hard to define “installed” and “uninstalled</a:t>
            </a:r>
            <a:r>
              <a:rPr lang="en-US" sz="2400" dirty="0" smtClean="0">
                <a:latin typeface="Myriad Pro Light" panose="020B0403030403020204" pitchFamily="34" charset="0"/>
              </a:rPr>
              <a:t>”</a:t>
            </a:r>
            <a:endParaRPr lang="en-US" sz="2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Why Use PowerShell? The Three Fs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3617259" cy="25401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mtClean="0">
                <a:latin typeface="Myriad Pro Light" panose="020B0403030403020204" pitchFamily="34" charset="0"/>
              </a:rPr>
              <a:t>It’s Free</a:t>
            </a:r>
          </a:p>
          <a:p>
            <a:r>
              <a:rPr lang="en-US" sz="5400" smtClean="0">
                <a:latin typeface="Myriad Pro Light" panose="020B0403030403020204" pitchFamily="34" charset="0"/>
              </a:rPr>
              <a:t>It’s Flexible</a:t>
            </a:r>
          </a:p>
          <a:p>
            <a:r>
              <a:rPr lang="en-US" sz="5400" smtClean="0">
                <a:latin typeface="Myriad Pro Light" panose="020B0403030403020204" pitchFamily="34" charset="0"/>
              </a:rPr>
              <a:t>It’s Fun!</a:t>
            </a:r>
            <a:endParaRPr lang="en-US" sz="5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Demo Workflow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9202271" cy="39745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Take input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Client names, software package folder…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Test client for connectivity prereqs.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Copy module locally to each client.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Execute software 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smtClean="0">
                <a:latin typeface="Myriad Pro Light" panose="020B0403030403020204" pitchFamily="34" charset="0"/>
              </a:rPr>
              <a:t>Cleanup</a:t>
            </a:r>
            <a:endParaRPr lang="en-US" sz="4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Demo and Slide Download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7364506" cy="4872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yriad Pro Light" panose="020B0403030403020204" pitchFamily="34" charset="0"/>
              </a:rPr>
              <a:t>http://bit.ly/virtualexpocontent</a:t>
            </a:r>
            <a:endParaRPr lang="en-US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101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Myriad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Håvarstein</dc:creator>
  <cp:lastModifiedBy>Adam Bertram</cp:lastModifiedBy>
  <cp:revision>14</cp:revision>
  <dcterms:created xsi:type="dcterms:W3CDTF">2015-08-20T20:05:21Z</dcterms:created>
  <dcterms:modified xsi:type="dcterms:W3CDTF">2015-09-26T16:17:49Z</dcterms:modified>
</cp:coreProperties>
</file>